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8"/>
  </p:notesMasterIdLst>
  <p:sldIdLst>
    <p:sldId id="282" r:id="rId2"/>
    <p:sldId id="257" r:id="rId3"/>
    <p:sldId id="258" r:id="rId4"/>
    <p:sldId id="283" r:id="rId5"/>
    <p:sldId id="284" r:id="rId6"/>
    <p:sldId id="285"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80" autoAdjust="0"/>
  </p:normalViewPr>
  <p:slideViewPr>
    <p:cSldViewPr>
      <p:cViewPr varScale="1">
        <p:scale>
          <a:sx n="58" d="100"/>
          <a:sy n="58" d="100"/>
        </p:scale>
        <p:origin x="990" y="4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54018-0788-48AD-974B-1F2B94F13D8C}" type="datetimeFigureOut">
              <a:rPr lang="en-US" smtClean="0"/>
              <a:t>5/8/2019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2B606C-AF71-4FDF-85B6-C801F8456FF4}" type="slidenum">
              <a:rPr lang="en-US" smtClean="0"/>
              <a:t>‹#›</a:t>
            </a:fld>
            <a:endParaRPr lang="en-US"/>
          </a:p>
        </p:txBody>
      </p:sp>
    </p:spTree>
    <p:extLst>
      <p:ext uri="{BB962C8B-B14F-4D97-AF65-F5344CB8AC3E}">
        <p14:creationId xmlns:p14="http://schemas.microsoft.com/office/powerpoint/2010/main" val="711888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a:t>
            </a:fld>
            <a:endParaRPr lang="en-US"/>
          </a:p>
        </p:txBody>
      </p:sp>
    </p:spTree>
    <p:extLst>
      <p:ext uri="{BB962C8B-B14F-4D97-AF65-F5344CB8AC3E}">
        <p14:creationId xmlns:p14="http://schemas.microsoft.com/office/powerpoint/2010/main" val="44919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baseline="0" dirty="0" smtClean="0">
                <a:latin typeface="Times New Roman" pitchFamily="18" charset="0"/>
                <a:cs typeface="Times New Roman" pitchFamily="18" charset="0"/>
              </a:rPr>
              <a:t>William is one of the first American orchestral  conductor and also a composer. During his early years in career he used to be a professional symphony orchestral in the united states . His outstanding work in  Afro-American Symphony in 1931 not only  made him famous but also motivated his other works such as composing ballets, operas and symphonies. Having been brought up by his mother and grandmother in Little rock , </a:t>
            </a:r>
            <a:r>
              <a:rPr lang="en-US" sz="2000" b="1" baseline="0" dirty="0" err="1" smtClean="0">
                <a:latin typeface="Times New Roman" pitchFamily="18" charset="0"/>
                <a:cs typeface="Times New Roman" pitchFamily="18" charset="0"/>
              </a:rPr>
              <a:t>Arkanas</a:t>
            </a:r>
            <a:r>
              <a:rPr lang="en-US" sz="2000" b="1" baseline="0" dirty="0" smtClean="0">
                <a:latin typeface="Times New Roman" pitchFamily="18" charset="0"/>
                <a:cs typeface="Times New Roman" pitchFamily="18" charset="0"/>
              </a:rPr>
              <a:t> he studied at Wilberforce University where he took a medicine course before turning into music. His diversity in musical education extended in 1920 while he was working as an arranger for the bandleader Paul Whiteman and for blues composer WC. Handy.</a:t>
            </a:r>
          </a:p>
        </p:txBody>
      </p:sp>
      <p:sp>
        <p:nvSpPr>
          <p:cNvPr id="4" name="Slide Number Placeholder 3"/>
          <p:cNvSpPr>
            <a:spLocks noGrp="1"/>
          </p:cNvSpPr>
          <p:nvPr>
            <p:ph type="sldNum" sz="quarter" idx="10"/>
          </p:nvPr>
        </p:nvSpPr>
        <p:spPr/>
        <p:txBody>
          <a:bodyPr/>
          <a:lstStyle/>
          <a:p>
            <a:fld id="{D52B606C-AF71-4FDF-85B6-C801F8456FF4}" type="slidenum">
              <a:rPr lang="en-US" smtClean="0"/>
              <a:t>2</a:t>
            </a:fld>
            <a:endParaRPr lang="en-US"/>
          </a:p>
        </p:txBody>
      </p:sp>
    </p:spTree>
    <p:extLst>
      <p:ext uri="{BB962C8B-B14F-4D97-AF65-F5344CB8AC3E}">
        <p14:creationId xmlns:p14="http://schemas.microsoft.com/office/powerpoint/2010/main" val="3566950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baseline="0" dirty="0" smtClean="0">
                <a:solidFill>
                  <a:srgbClr val="000000"/>
                </a:solidFill>
                <a:effectLst/>
                <a:latin typeface="Times New Roman" pitchFamily="18" charset="0"/>
                <a:cs typeface="Times New Roman" pitchFamily="18" charset="0"/>
              </a:rPr>
              <a:t>William Grant’s mother when she moved to Little rock, Arkansas she taught English in high school for 33 years. Her mother married Charles B. Shepperson who later had great impact on his stepson William's musical interest by taking him to record classical musical and also buy red seals in Operettas. The two used to attend to music concerts and tours . His maternal  grandmother sang African-American spirituals to him. At the age of 15 William started attending violin lessons in little Rock. He taught himself how to play saxophone, double bass, cello and viola. At the age of 16 he graduated from M.W Gibbs High school in little Rock.</a:t>
            </a:r>
          </a:p>
          <a:p>
            <a:endParaRPr lang="en-US" b="1" i="0" dirty="0" smtClean="0">
              <a:solidFill>
                <a:srgbClr val="000000"/>
              </a:solidFill>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3</a:t>
            </a:fld>
            <a:endParaRPr lang="en-US"/>
          </a:p>
        </p:txBody>
      </p:sp>
    </p:spTree>
    <p:extLst>
      <p:ext uri="{BB962C8B-B14F-4D97-AF65-F5344CB8AC3E}">
        <p14:creationId xmlns:p14="http://schemas.microsoft.com/office/powerpoint/2010/main" val="389965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picture above shows</a:t>
            </a:r>
            <a:r>
              <a:rPr lang="en-US" baseline="0" dirty="0" smtClean="0"/>
              <a:t> William still in his youthful years. The first picture on the left shows an advertisement picture which was set to inform people on his performance venue during those days. The picture at the Centre shows grants graphics which possibly was a piece of art by one of his funs to him. The picture on the right hand shows William Grants together with friends of his two children cerebrating a birthday of the younger children.</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4</a:t>
            </a:fld>
            <a:endParaRPr lang="en-US"/>
          </a:p>
        </p:txBody>
      </p:sp>
    </p:spTree>
    <p:extLst>
      <p:ext uri="{BB962C8B-B14F-4D97-AF65-F5344CB8AC3E}">
        <p14:creationId xmlns:p14="http://schemas.microsoft.com/office/powerpoint/2010/main" val="421374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effectLst/>
              </a:rPr>
              <a:t>William still joined the united states Navy to serve the world war 1</a:t>
            </a:r>
            <a:r>
              <a:rPr lang="en-US" b="1" baseline="0" dirty="0" smtClean="0">
                <a:solidFill>
                  <a:schemeClr val="tx1"/>
                </a:solidFill>
                <a:effectLst/>
              </a:rPr>
              <a:t> and he also worked as an arranger for W.C Hand's . In 1921 he recorded his first dance orchestral with Fletcher Henderson. Later in 1920s he served as the arranger of yamekraw. In 1955 he conducted the new Orleans philharmonic Orchestral and he was the first African American to conduct such a major orchestra in the deep south.  </a:t>
            </a:r>
            <a:endParaRPr lang="en-US" b="1" dirty="0">
              <a:solidFill>
                <a:schemeClr val="tx1"/>
              </a:solidFill>
              <a:effectLst/>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5</a:t>
            </a:fld>
            <a:endParaRPr lang="en-US"/>
          </a:p>
        </p:txBody>
      </p:sp>
    </p:spTree>
    <p:extLst>
      <p:ext uri="{BB962C8B-B14F-4D97-AF65-F5344CB8AC3E}">
        <p14:creationId xmlns:p14="http://schemas.microsoft.com/office/powerpoint/2010/main" val="3218252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B606C-AF71-4FDF-85B6-C801F8456FF4}" type="slidenum">
              <a:rPr lang="en-US" smtClean="0"/>
              <a:t>6</a:t>
            </a:fld>
            <a:endParaRPr lang="en-US"/>
          </a:p>
        </p:txBody>
      </p:sp>
    </p:spTree>
    <p:extLst>
      <p:ext uri="{BB962C8B-B14F-4D97-AF65-F5344CB8AC3E}">
        <p14:creationId xmlns:p14="http://schemas.microsoft.com/office/powerpoint/2010/main" val="2617530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1570624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71007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210554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2913442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F266B6-E381-48ED-B2F1-371529735842}" type="datetimeFigureOut">
              <a:rPr lang="en-US" smtClean="0"/>
              <a:t>5/8/2019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128871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AF266B6-E381-48ED-B2F1-371529735842}" type="datetimeFigureOut">
              <a:rPr lang="en-US" smtClean="0"/>
              <a:t>5/8/2019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128816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F266B6-E381-48ED-B2F1-371529735842}" type="datetimeFigureOut">
              <a:rPr lang="en-US" smtClean="0"/>
              <a:t>5/8/2019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250700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2540587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F266B6-E381-48ED-B2F1-371529735842}" type="datetimeFigureOut">
              <a:rPr lang="en-US" smtClean="0"/>
              <a:t>5/8/2019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1167521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2283217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33028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15787141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1218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1722625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113336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5/8/2019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extLst>
      <p:ext uri="{BB962C8B-B14F-4D97-AF65-F5344CB8AC3E}">
        <p14:creationId xmlns:p14="http://schemas.microsoft.com/office/powerpoint/2010/main" val="369769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AF266B6-E381-48ED-B2F1-371529735842}" type="datetimeFigureOut">
              <a:rPr lang="en-US" smtClean="0"/>
              <a:t>5/8/2019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34C9243-F6D8-4213-9DC5-405325D2EBB3}" type="slidenum">
              <a:rPr lang="en-US" smtClean="0"/>
              <a:t>‹#›</a:t>
            </a:fld>
            <a:endParaRPr lang="en-US"/>
          </a:p>
        </p:txBody>
      </p:sp>
    </p:spTree>
    <p:extLst>
      <p:ext uri="{BB962C8B-B14F-4D97-AF65-F5344CB8AC3E}">
        <p14:creationId xmlns:p14="http://schemas.microsoft.com/office/powerpoint/2010/main" val="123247410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609600" y="838200"/>
            <a:ext cx="7772400" cy="762000"/>
          </a:xfrm>
        </p:spPr>
        <p:txBody>
          <a:bodyPr/>
          <a:lstStyle/>
          <a:p>
            <a:r>
              <a:rPr lang="en-US" sz="3600" b="1" dirty="0" smtClean="0">
                <a:solidFill>
                  <a:schemeClr val="tx1"/>
                </a:solidFill>
                <a:latin typeface="Times New Roman" pitchFamily="18" charset="0"/>
                <a:cs typeface="Times New Roman" pitchFamily="18" charset="0"/>
              </a:rPr>
              <a:t>WILLIAM GRANT STILL</a:t>
            </a:r>
            <a:endParaRPr lang="en-US" sz="3600" b="1" dirty="0">
              <a:solidFill>
                <a:schemeClr val="tx1"/>
              </a:solidFill>
              <a:latin typeface="Times New Roman" pitchFamily="18" charset="0"/>
              <a:cs typeface="Times New Roman"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1200" y="2057400"/>
            <a:ext cx="5334000" cy="44927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56051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1"/>
                </a:solidFill>
                <a:latin typeface="Times New Roman" pitchFamily="18" charset="0"/>
                <a:cs typeface="Times New Roman" pitchFamily="18" charset="0"/>
              </a:rPr>
              <a:t>Introduction</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1"/>
          </a:solidFill>
        </p:spPr>
        <p:txBody>
          <a:bodyPr>
            <a:normAutofit fontScale="25000" lnSpcReduction="20000"/>
          </a:bodyPr>
          <a:lstStyle/>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Born on may 11, 1895 in wood vile, Mississippi, US.</a:t>
            </a:r>
          </a:p>
          <a:p>
            <a:pPr marL="457200" indent="-457200">
              <a:buFont typeface="Wingdings" panose="05000000000000000000" pitchFamily="2" charset="2"/>
              <a:buChar char="Ø"/>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Died in  December 3, 1978. Aged 83</a:t>
            </a:r>
          </a:p>
          <a:p>
            <a:pPr marL="0" indent="0">
              <a:buNone/>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His parents were Carrie Lena and William grant Sr.</a:t>
            </a:r>
          </a:p>
          <a:p>
            <a:pPr marL="0" indent="0">
              <a:buNone/>
            </a:pPr>
            <a:endParaRPr lang="en-US" sz="6700" b="1" dirty="0" smtClean="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r>
              <a:rPr lang="en-US" sz="6700" b="1" dirty="0" smtClean="0">
                <a:solidFill>
                  <a:schemeClr val="tx1"/>
                </a:solidFill>
                <a:latin typeface="Times New Roman" pitchFamily="18" charset="0"/>
                <a:cs typeface="Times New Roman" pitchFamily="18" charset="0"/>
              </a:rPr>
              <a:t>He was a classical composer and orchestra</a:t>
            </a:r>
          </a:p>
          <a:p>
            <a:pPr marL="0" indent="0">
              <a:buNone/>
            </a:pPr>
            <a:r>
              <a:rPr lang="en-US" sz="6700" b="1" dirty="0" smtClean="0">
                <a:solidFill>
                  <a:schemeClr val="tx1"/>
                </a:solidFill>
                <a:latin typeface="Times New Roman" pitchFamily="18" charset="0"/>
                <a:cs typeface="Times New Roman" pitchFamily="18" charset="0"/>
              </a:rPr>
              <a:t>       conductor</a:t>
            </a:r>
          </a:p>
          <a:p>
            <a:pPr marL="0" indent="0">
              <a:buNone/>
            </a:pPr>
            <a:endParaRPr lang="en-US" sz="3200" dirty="0">
              <a:solidFill>
                <a:schemeClr val="tx1"/>
              </a:solidFill>
              <a:latin typeface="Times New Roman" pitchFamily="18" charset="0"/>
              <a:cs typeface="Times New Roman" pitchFamily="18" charset="0"/>
            </a:endParaRPr>
          </a:p>
          <a:p>
            <a:pPr marL="457200" indent="-457200">
              <a:buFont typeface="Wingdings" panose="05000000000000000000" pitchFamily="2" charset="2"/>
              <a:buChar char="Ø"/>
            </a:pPr>
            <a:endParaRPr lang="en-US" sz="3200" dirty="0" smtClean="0">
              <a:solidFill>
                <a:schemeClr val="tx1"/>
              </a:solidFill>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226742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Times New Roman" pitchFamily="18" charset="0"/>
                <a:cs typeface="Times New Roman" pitchFamily="18" charset="0"/>
              </a:rPr>
              <a:t>HIS FAMILY  LIFE</a:t>
            </a:r>
            <a:endParaRPr lang="en-US" sz="3200" b="1"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1"/>
          </a:solidFill>
        </p:spPr>
        <p:txBody>
          <a:bodyPr>
            <a:normAutofit fontScale="85000" lnSpcReduction="10000"/>
          </a:bodyPr>
          <a:lstStyle/>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While he was a baby, his father passed away.</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His mother moved the family to live with Still’s  grand mother </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They lived in little Rock, Arkansas.</a:t>
            </a:r>
          </a:p>
          <a:p>
            <a:pPr>
              <a:buFont typeface="Wingdings" panose="05000000000000000000" pitchFamily="2" charset="2"/>
              <a:buChar char="Ø"/>
            </a:pPr>
            <a:r>
              <a:rPr lang="en-US" sz="3600" dirty="0" smtClean="0">
                <a:solidFill>
                  <a:srgbClr val="000000"/>
                </a:solidFill>
                <a:latin typeface="Times New Roman" pitchFamily="18" charset="0"/>
                <a:cs typeface="Times New Roman" pitchFamily="18" charset="0"/>
              </a:rPr>
              <a:t>His childhood home was filled with the sounds of his grandmother singing</a:t>
            </a:r>
          </a:p>
          <a:p>
            <a:pPr>
              <a:buFont typeface="Wingdings" panose="05000000000000000000" pitchFamily="2" charset="2"/>
              <a:buChar char="Ø"/>
            </a:pPr>
            <a:endParaRPr lang="en-US" sz="3600" dirty="0" smtClean="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25107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1"/>
                </a:solidFill>
              </a:rPr>
              <a:t>William grants pictures </a:t>
            </a:r>
            <a:endParaRPr lang="en-US" sz="4000" b="1" dirty="0">
              <a:solidFill>
                <a:schemeClr val="tx1"/>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7014" y="1752600"/>
            <a:ext cx="2876550" cy="299422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1825725"/>
            <a:ext cx="2857500" cy="284797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900" y="1825725"/>
            <a:ext cx="2409825" cy="2921101"/>
          </a:xfrm>
          <a:prstGeom prst="rect">
            <a:avLst/>
          </a:prstGeom>
        </p:spPr>
      </p:pic>
    </p:spTree>
    <p:extLst>
      <p:ext uri="{BB962C8B-B14F-4D97-AF65-F5344CB8AC3E}">
        <p14:creationId xmlns:p14="http://schemas.microsoft.com/office/powerpoint/2010/main" val="1870889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b="1" dirty="0" smtClean="0">
                <a:solidFill>
                  <a:schemeClr val="tx1"/>
                </a:solidFill>
                <a:latin typeface="Calibri Light" panose="020F0302020204030204" pitchFamily="34" charset="0"/>
              </a:rPr>
              <a:t>Some of WILLIUM GRANTS STILL SONGS</a:t>
            </a:r>
            <a:endParaRPr lang="en-US" b="1" dirty="0">
              <a:solidFill>
                <a:schemeClr val="tx1"/>
              </a:solidFill>
              <a:latin typeface="Calibri Light" panose="020F0302020204030204" pitchFamily="34" charset="0"/>
            </a:endParaRPr>
          </a:p>
        </p:txBody>
      </p:sp>
      <p:sp>
        <p:nvSpPr>
          <p:cNvPr id="3" name="Content Placeholder 2"/>
          <p:cNvSpPr>
            <a:spLocks noGrp="1"/>
          </p:cNvSpPr>
          <p:nvPr>
            <p:ph idx="1"/>
          </p:nvPr>
        </p:nvSpPr>
        <p:spPr>
          <a:solidFill>
            <a:schemeClr val="bg1"/>
          </a:solidFill>
        </p:spPr>
        <p:txBody>
          <a:bodyPr>
            <a:normAutofit/>
          </a:bodyPr>
          <a:lstStyle/>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TROUBLED ISLAND</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INCANATION AND DANCE </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A BOYOU  LEGEND </a:t>
            </a:r>
          </a:p>
          <a:p>
            <a:pPr>
              <a:buFont typeface="Wingdings" panose="05000000000000000000" pitchFamily="2" charset="2"/>
              <a:buChar char="Ø"/>
            </a:pPr>
            <a:r>
              <a:rPr lang="en-US" sz="3600" dirty="0" smtClean="0">
                <a:solidFill>
                  <a:schemeClr val="tx1"/>
                </a:solidFill>
                <a:latin typeface="Times New Roman" panose="02020603050405020304" pitchFamily="18" charset="0"/>
                <a:cs typeface="Times New Roman" panose="02020603050405020304" pitchFamily="18" charset="0"/>
              </a:rPr>
              <a:t>SAHDJI</a:t>
            </a:r>
            <a:endParaRPr lang="en-US"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6659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Times New Roman" panose="02020603050405020304" pitchFamily="18" charset="0"/>
                <a:cs typeface="Times New Roman" panose="02020603050405020304" pitchFamily="18" charset="0"/>
              </a:rPr>
              <a:t>LEGACY AND HONOURS</a:t>
            </a:r>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solidFill>
            <a:schemeClr val="bg1"/>
          </a:solidFill>
        </p:spPr>
        <p:txBody>
          <a:bodyPr>
            <a:normAutofit fontScale="92500" lnSpcReduction="20000"/>
          </a:bodyPr>
          <a:lstStyle/>
          <a:p>
            <a:r>
              <a:rPr lang="en-US" sz="4000" b="1" dirty="0" smtClean="0">
                <a:latin typeface="Times New Roman" panose="02020603050405020304" pitchFamily="18" charset="0"/>
                <a:cs typeface="Times New Roman" panose="02020603050405020304" pitchFamily="18" charset="0"/>
              </a:rPr>
              <a:t>Guggenheim fellowship</a:t>
            </a:r>
          </a:p>
          <a:p>
            <a:r>
              <a:rPr lang="en-US" sz="4000" b="1" dirty="0" smtClean="0">
                <a:latin typeface="Times New Roman" panose="02020603050405020304" pitchFamily="18" charset="0"/>
                <a:cs typeface="Times New Roman" panose="02020603050405020304" pitchFamily="18" charset="0"/>
              </a:rPr>
              <a:t>Honorary doctorate from Oberlin college, Wilberforce university, onward University, Bates college</a:t>
            </a:r>
          </a:p>
          <a:p>
            <a:r>
              <a:rPr lang="en-US" sz="4000" b="1" dirty="0" smtClean="0">
                <a:latin typeface="Times New Roman" panose="02020603050405020304" pitchFamily="18" charset="0"/>
                <a:cs typeface="Times New Roman" panose="02020603050405020304" pitchFamily="18" charset="0"/>
              </a:rPr>
              <a:t>The 1992 Mississippi arts and letters</a:t>
            </a:r>
            <a:endParaRPr 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075718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2172</TotalTime>
  <Words>535</Words>
  <Application>Microsoft Office PowerPoint</Application>
  <PresentationFormat>On-screen Show (4:3)</PresentationFormat>
  <Paragraphs>38</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Times New Roman</vt:lpstr>
      <vt:lpstr>Trebuchet MS</vt:lpstr>
      <vt:lpstr>Wingdings</vt:lpstr>
      <vt:lpstr>Wingdings 3</vt:lpstr>
      <vt:lpstr>Facet</vt:lpstr>
      <vt:lpstr>WILLIAM GRANT STILL</vt:lpstr>
      <vt:lpstr>Introduction</vt:lpstr>
      <vt:lpstr>HIS FAMILY  LIFE</vt:lpstr>
      <vt:lpstr>William grants pictures </vt:lpstr>
      <vt:lpstr>Some of WILLIUM GRANTS STILL SONGS</vt:lpstr>
      <vt:lpstr>LEGACY AND HONOURS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Correctional Officers Training On how to Recognize a Need for Inmate Referral to Health Facilities</dc:title>
  <dc:creator>faith</dc:creator>
  <cp:lastModifiedBy>amo</cp:lastModifiedBy>
  <cp:revision>129</cp:revision>
  <dcterms:created xsi:type="dcterms:W3CDTF">2019-02-07T05:07:49Z</dcterms:created>
  <dcterms:modified xsi:type="dcterms:W3CDTF">2019-05-08T07:45:28Z</dcterms:modified>
</cp:coreProperties>
</file>